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05/01/2023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05/01/2023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05/01/2023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t>05/01/2023</a:t>
            </a:fld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t>05/01/2023</a:t>
            </a:fld>
            <a:endParaRPr lang="fr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05/01/2023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A309A6D-C09C-4548-B29A-6CF363A7E532}" type="datetimeFigureOut">
              <a:rPr lang="fr-FR" smtClean="0"/>
              <a:t>05/01/2023</a:t>
            </a:fld>
            <a:endParaRPr lang="fr-BE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05/01/2023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2780928"/>
            <a:ext cx="7867600" cy="1944216"/>
          </a:xfrm>
        </p:spPr>
        <p:txBody>
          <a:bodyPr>
            <a:normAutofit/>
          </a:bodyPr>
          <a:lstStyle/>
          <a:p>
            <a:r>
              <a:rPr lang="fr-FR" dirty="0" smtClean="0"/>
              <a:t>Bienvenue à l’école Sainte Anne de Maisdon sur Sèvre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668344" cy="153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d’établissement.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18556" r="28056" b="6145"/>
          <a:stretch/>
        </p:blipFill>
        <p:spPr bwMode="auto">
          <a:xfrm>
            <a:off x="467544" y="1467783"/>
            <a:ext cx="8136904" cy="539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4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Projet pédagogique triennal (2021-2024).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1700808"/>
            <a:ext cx="79928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2400" b="1" dirty="0">
                <a:solidFill>
                  <a:srgbClr val="002060"/>
                </a:solidFill>
                <a:latin typeface="Tw Cen MT" panose="020B0602020104020603" pitchFamily="34" charset="0"/>
              </a:rPr>
              <a:t>Un fil conducteur pour notre projet de 2021-2024 </a:t>
            </a:r>
            <a:r>
              <a:rPr lang="fr-FR" sz="24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:</a:t>
            </a:r>
          </a:p>
          <a:p>
            <a:pPr lvl="0" algn="just"/>
            <a:endParaRPr lang="fr-FR" sz="2400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lvl="0" algn="just"/>
            <a:r>
              <a:rPr lang="fr-FR" sz="24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Je </a:t>
            </a:r>
            <a:r>
              <a:rPr lang="fr-FR" sz="2400" b="1" dirty="0">
                <a:solidFill>
                  <a:srgbClr val="00B050"/>
                </a:solidFill>
                <a:latin typeface="Tw Cen MT" panose="020B0602020104020603" pitchFamily="34" charset="0"/>
              </a:rPr>
              <a:t>m’exprime, tu t’exprimes, nous nous exprimons, </a:t>
            </a:r>
            <a:r>
              <a:rPr lang="fr-FR" sz="24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le </a:t>
            </a:r>
            <a:r>
              <a:rPr lang="fr-FR" sz="2400" b="1" dirty="0">
                <a:solidFill>
                  <a:srgbClr val="00B050"/>
                </a:solidFill>
                <a:latin typeface="Tw Cen MT" panose="020B0602020104020603" pitchFamily="34" charset="0"/>
              </a:rPr>
              <a:t>langage dans tous les sens </a:t>
            </a:r>
            <a:r>
              <a:rPr lang="fr-FR" sz="24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!</a:t>
            </a:r>
          </a:p>
          <a:p>
            <a:pPr lvl="0" algn="just"/>
            <a:endParaRPr lang="fr-FR" sz="2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lvl="0" algn="just"/>
            <a:endParaRPr lang="fr-FR" sz="1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171450" lvl="0" indent="-171450">
              <a:buFontTx/>
              <a:buChar char="-"/>
            </a:pPr>
            <a:r>
              <a:rPr lang="fr-FR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Oser </a:t>
            </a:r>
            <a:r>
              <a:rPr lang="fr-FR" sz="2400" dirty="0">
                <a:solidFill>
                  <a:prstClr val="black"/>
                </a:solidFill>
                <a:latin typeface="Tw Cen MT" panose="020B0602020104020603" pitchFamily="34" charset="0"/>
              </a:rPr>
              <a:t>s’exprimer face aux autres, écouter les autres et respecter leur parole</a:t>
            </a:r>
            <a:r>
              <a:rPr lang="fr-FR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.</a:t>
            </a:r>
          </a:p>
          <a:p>
            <a:pPr marL="171450" lvl="0" indent="-171450">
              <a:buFontTx/>
              <a:buChar char="-"/>
            </a:pPr>
            <a:endParaRPr lang="fr-FR" sz="2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171450" lvl="0" indent="-171450">
              <a:buFontTx/>
              <a:buChar char="-"/>
            </a:pPr>
            <a:r>
              <a:rPr lang="fr-FR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S’exprimer </a:t>
            </a:r>
            <a:r>
              <a:rPr lang="fr-FR" sz="2400" dirty="0">
                <a:solidFill>
                  <a:prstClr val="black"/>
                </a:solidFill>
                <a:latin typeface="Tw Cen MT" panose="020B0602020104020603" pitchFamily="34" charset="0"/>
              </a:rPr>
              <a:t>en maîtrisant sa voix et son corps (vers une pratique théâtrale</a:t>
            </a:r>
            <a:r>
              <a:rPr lang="fr-FR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).</a:t>
            </a:r>
          </a:p>
          <a:p>
            <a:pPr marL="171450" lvl="0" indent="-171450">
              <a:buFontTx/>
              <a:buChar char="-"/>
            </a:pPr>
            <a:endParaRPr lang="fr-FR" sz="2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lvl="0"/>
            <a:r>
              <a:rPr lang="fr-FR" sz="2400" dirty="0">
                <a:solidFill>
                  <a:prstClr val="black"/>
                </a:solidFill>
                <a:latin typeface="Tw Cen MT" panose="020B0602020104020603" pitchFamily="34" charset="0"/>
              </a:rPr>
              <a:t>- Mobiliser les compétences langagières pour produire un écrit collectif.</a:t>
            </a:r>
          </a:p>
        </p:txBody>
      </p:sp>
    </p:spTree>
    <p:extLst>
      <p:ext uri="{BB962C8B-B14F-4D97-AF65-F5344CB8AC3E}">
        <p14:creationId xmlns:p14="http://schemas.microsoft.com/office/powerpoint/2010/main" val="31440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valeurs éducatives et pastorales :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827584" y="1700808"/>
            <a:ext cx="338437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/>
              <a:t>Bien vivre ensemble dans notre école </a:t>
            </a:r>
            <a:r>
              <a:rPr lang="fr-FR" dirty="0" smtClean="0"/>
              <a:t>:</a:t>
            </a:r>
          </a:p>
          <a:p>
            <a:pPr algn="ctr"/>
            <a:r>
              <a:rPr lang="fr-FR" dirty="0" smtClean="0"/>
              <a:t>Conseil des délégués de la GS au CP</a:t>
            </a:r>
          </a:p>
          <a:p>
            <a:pPr algn="ctr"/>
            <a:r>
              <a:rPr lang="fr-FR" dirty="0" smtClean="0"/>
              <a:t>Parrainage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824028" y="1700808"/>
            <a:ext cx="309634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/>
              <a:t>S’écouter – se respecter </a:t>
            </a:r>
            <a:r>
              <a:rPr lang="fr-FR" dirty="0" smtClean="0"/>
              <a:t>:</a:t>
            </a:r>
          </a:p>
          <a:p>
            <a:pPr algn="ctr"/>
            <a:r>
              <a:rPr lang="fr-FR" dirty="0" smtClean="0"/>
              <a:t>Ateliers philos</a:t>
            </a:r>
          </a:p>
          <a:p>
            <a:pPr algn="ctr"/>
            <a:r>
              <a:rPr lang="fr-FR" dirty="0" smtClean="0"/>
              <a:t>Les messages clairs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55576" y="4005064"/>
            <a:ext cx="324036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/>
              <a:t>Une école bienveillante </a:t>
            </a:r>
            <a:r>
              <a:rPr lang="fr-FR" dirty="0" smtClean="0"/>
              <a:t>lieu d’ouverture et de rencontres pour préparer les enfants à leur vie d’adulte.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004048" y="3392996"/>
            <a:ext cx="360040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/>
              <a:t>Un projet pastoral </a:t>
            </a:r>
            <a:r>
              <a:rPr lang="fr-FR" dirty="0" smtClean="0"/>
              <a:t>pour annoncer, célébrer, servir selon les choix de chacun (proposition d’éveil à la foi, catéchèse ou parcours de culture chrétienne).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779912" y="5661248"/>
            <a:ext cx="331236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u="sng" dirty="0" smtClean="0"/>
              <a:t>Une école à l’écoute </a:t>
            </a:r>
            <a:r>
              <a:rPr lang="fr-FR" dirty="0" smtClean="0"/>
              <a:t>de chacun dans ses difficultés ou ses réussites.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86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projets variés.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251520" y="1581244"/>
            <a:ext cx="259228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Intervention ARTISSIMO (Ecole de Musique)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3158774" y="1620563"/>
            <a:ext cx="288032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Piscine </a:t>
            </a:r>
            <a:r>
              <a:rPr lang="fr-FR" dirty="0" err="1" smtClean="0"/>
              <a:t>Aquaval</a:t>
            </a:r>
            <a:r>
              <a:rPr lang="fr-FR" dirty="0" smtClean="0"/>
              <a:t> Maine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6255118" y="1725260"/>
            <a:ext cx="244827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Festival Cep Party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467544" y="2869245"/>
            <a:ext cx="237626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Sorties scolaires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059832" y="2661364"/>
            <a:ext cx="27363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Journées sportives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5895078" y="2755776"/>
            <a:ext cx="28083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Bibliothèque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7" b="17135"/>
          <a:stretch/>
        </p:blipFill>
        <p:spPr>
          <a:xfrm rot="21313847">
            <a:off x="299264" y="3814592"/>
            <a:ext cx="3527884" cy="12954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5" b="15872"/>
          <a:stretch/>
        </p:blipFill>
        <p:spPr>
          <a:xfrm rot="164378">
            <a:off x="5985342" y="3829365"/>
            <a:ext cx="2987824" cy="147637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9"/>
          <a:stretch/>
        </p:blipFill>
        <p:spPr>
          <a:xfrm rot="5625476">
            <a:off x="4050805" y="3653751"/>
            <a:ext cx="1733795" cy="166049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259">
            <a:off x="7276268" y="5422733"/>
            <a:ext cx="1691680" cy="126876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6"/>
          <a:stretch/>
        </p:blipFill>
        <p:spPr>
          <a:xfrm rot="21370729">
            <a:off x="5378078" y="5492777"/>
            <a:ext cx="1754080" cy="112867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5" b="8987"/>
          <a:stretch/>
        </p:blipFill>
        <p:spPr>
          <a:xfrm rot="172039">
            <a:off x="2733285" y="5317722"/>
            <a:ext cx="2565476" cy="136319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"/>
          <a:stretch/>
        </p:blipFill>
        <p:spPr>
          <a:xfrm rot="21420684">
            <a:off x="285334" y="5143753"/>
            <a:ext cx="2282131" cy="13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Associations de parents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OGEC</a:t>
            </a:r>
          </a:p>
          <a:p>
            <a:pPr marL="0" indent="0">
              <a:buNone/>
            </a:pPr>
            <a:r>
              <a:rPr lang="fr-FR" sz="1400" dirty="0" smtClean="0"/>
              <a:t>Organisme de Gestion de l’Enseignement Catholique</a:t>
            </a:r>
          </a:p>
          <a:p>
            <a:pPr marL="0" indent="0">
              <a:buNone/>
            </a:pPr>
            <a:r>
              <a:rPr lang="fr-FR" sz="1400" dirty="0" smtClean="0"/>
              <a:t>Avec le chef d’établissement, il assure :</a:t>
            </a:r>
          </a:p>
          <a:p>
            <a:pPr marL="0" indent="0">
              <a:buNone/>
            </a:pPr>
            <a:r>
              <a:rPr lang="fr-FR" sz="1400" dirty="0" smtClean="0"/>
              <a:t>- La gestion financière et comptable de l’établissement.</a:t>
            </a:r>
          </a:p>
          <a:p>
            <a:pPr marL="0" indent="0">
              <a:buNone/>
            </a:pPr>
            <a:r>
              <a:rPr lang="fr-FR" sz="1400" dirty="0" smtClean="0"/>
              <a:t>- L’entretien du patrimoine immobilier et mobilier</a:t>
            </a:r>
          </a:p>
          <a:p>
            <a:pPr marL="0" indent="0">
              <a:buNone/>
            </a:pPr>
            <a:r>
              <a:rPr lang="fr-FR" sz="1400" dirty="0" smtClean="0"/>
              <a:t>- La fonction d’employeur des personnels ASEM</a:t>
            </a:r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1400" dirty="0" smtClean="0"/>
              <a:t>Les ressources de l’OGEC proviennent : </a:t>
            </a:r>
          </a:p>
          <a:p>
            <a:pPr marL="0" indent="0">
              <a:buNone/>
            </a:pPr>
            <a:r>
              <a:rPr lang="fr-FR" sz="1400" dirty="0" smtClean="0"/>
              <a:t>- Des rétributions des familles</a:t>
            </a:r>
          </a:p>
          <a:p>
            <a:pPr marL="0" indent="0">
              <a:buNone/>
            </a:pPr>
            <a:r>
              <a:rPr lang="fr-FR" sz="1400" dirty="0" smtClean="0"/>
              <a:t>- De la participation municipale</a:t>
            </a:r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 smtClean="0"/>
              <a:t>APEL</a:t>
            </a:r>
          </a:p>
          <a:p>
            <a:pPr marL="0" indent="0">
              <a:buNone/>
            </a:pPr>
            <a:r>
              <a:rPr lang="fr-FR" sz="1400" dirty="0" smtClean="0"/>
              <a:t>Association des Parents d’élève de l’Enseignement Libre</a:t>
            </a:r>
          </a:p>
          <a:p>
            <a:pPr marL="0" indent="0">
              <a:buNone/>
            </a:pPr>
            <a:r>
              <a:rPr lang="fr-FR" sz="1400" dirty="0"/>
              <a:t>E</a:t>
            </a:r>
            <a:r>
              <a:rPr lang="fr-FR" sz="1400" dirty="0" smtClean="0"/>
              <a:t>lle assure : </a:t>
            </a:r>
          </a:p>
          <a:p>
            <a:pPr marL="0" indent="0">
              <a:buNone/>
            </a:pPr>
            <a:r>
              <a:rPr lang="fr-FR" sz="1400" dirty="0" smtClean="0"/>
              <a:t>- La représentation des parents.</a:t>
            </a:r>
          </a:p>
          <a:p>
            <a:pPr marL="0" indent="0">
              <a:buNone/>
            </a:pPr>
            <a:r>
              <a:rPr lang="fr-FR" sz="1400" dirty="0" smtClean="0"/>
              <a:t>- Les services aux familles à travers : des temps d’accueil, la mise en place d’animations (Marché de Noël, Carnaval, Kermesse, </a:t>
            </a:r>
            <a:r>
              <a:rPr lang="fr-FR" sz="1400" dirty="0" err="1" smtClean="0"/>
              <a:t>etc</a:t>
            </a:r>
            <a:r>
              <a:rPr lang="fr-FR" sz="1400" dirty="0" smtClean="0"/>
              <a:t> ..), des ventes </a:t>
            </a:r>
            <a:r>
              <a:rPr lang="fr-FR" sz="1400" smtClean="0"/>
              <a:t>à distance, </a:t>
            </a:r>
            <a:r>
              <a:rPr lang="fr-FR" sz="1400" dirty="0" smtClean="0"/>
              <a:t>un service d’information.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 smtClean="0"/>
              <a:t>Les ressources proviennent :</a:t>
            </a:r>
          </a:p>
          <a:p>
            <a:pPr marL="0" indent="0">
              <a:buNone/>
            </a:pPr>
            <a:r>
              <a:rPr lang="fr-FR" sz="1400" dirty="0" smtClean="0"/>
              <a:t>- De l’adhésion volontaire des familles</a:t>
            </a:r>
          </a:p>
          <a:p>
            <a:pPr marL="0" indent="0">
              <a:buNone/>
            </a:pPr>
            <a:r>
              <a:rPr lang="fr-FR" sz="1400" dirty="0" smtClean="0"/>
              <a:t>- Des recettes des manifestations</a:t>
            </a:r>
          </a:p>
          <a:p>
            <a:pPr marL="0" indent="0">
              <a:buNone/>
            </a:pP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20462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OGEC - APEL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 rot="21378375">
            <a:off x="899592" y="4941168"/>
            <a:ext cx="27363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Matinées travaux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639306" y="3424805"/>
            <a:ext cx="27363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Marché de Noël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105137" y="5406402"/>
            <a:ext cx="27363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Kermesse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15289" r="9775" b="15267"/>
          <a:stretch/>
        </p:blipFill>
        <p:spPr>
          <a:xfrm rot="179500">
            <a:off x="271017" y="3214090"/>
            <a:ext cx="2847206" cy="17276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9820" b="13979"/>
          <a:stretch/>
        </p:blipFill>
        <p:spPr>
          <a:xfrm rot="10460166">
            <a:off x="323528" y="1700808"/>
            <a:ext cx="2308473" cy="16173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2" r="35488"/>
          <a:stretch/>
        </p:blipFill>
        <p:spPr>
          <a:xfrm rot="171783">
            <a:off x="2622515" y="1526841"/>
            <a:ext cx="1728979" cy="1799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863">
            <a:off x="6747992" y="1668797"/>
            <a:ext cx="2323187" cy="174239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28">
            <a:off x="4691861" y="1659058"/>
            <a:ext cx="2267743" cy="170080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071">
            <a:off x="3642331" y="3832035"/>
            <a:ext cx="3176914" cy="16346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529">
            <a:off x="6882280" y="3896889"/>
            <a:ext cx="2054611" cy="15409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578">
            <a:off x="1958031" y="5335502"/>
            <a:ext cx="1788987" cy="134174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3">
            <a:off x="3762164" y="5602897"/>
            <a:ext cx="1763687" cy="117579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0"/>
          <a:stretch/>
        </p:blipFill>
        <p:spPr>
          <a:xfrm rot="21391081">
            <a:off x="6991502" y="5690377"/>
            <a:ext cx="2003297" cy="111129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1" t="27867" r="17802" b="16237"/>
          <a:stretch/>
        </p:blipFill>
        <p:spPr>
          <a:xfrm>
            <a:off x="5556991" y="5712055"/>
            <a:ext cx="1727808" cy="114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école familiale de 5 classes.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53"/>
            <a:ext cx="9144000" cy="25539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144000" cy="28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équipe pédagogique dynamique 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37" y="1556792"/>
            <a:ext cx="51125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Classes TPS-PS-MS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/>
              <a:t>Enseignantes : Marielle LECHAT  Anaëlle DUBERNARD</a:t>
            </a:r>
          </a:p>
          <a:p>
            <a:r>
              <a:rPr lang="fr-FR" dirty="0" smtClean="0"/>
              <a:t>ASEM : Nathalie GUILBAUD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1752600"/>
            <a:ext cx="5892800" cy="44196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9" t="28119" r="50745" b="51956"/>
          <a:stretch/>
        </p:blipFill>
        <p:spPr bwMode="auto">
          <a:xfrm>
            <a:off x="4716016" y="1312514"/>
            <a:ext cx="1270388" cy="1213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11592" r="58334" b="52744"/>
          <a:stretch/>
        </p:blipFill>
        <p:spPr>
          <a:xfrm>
            <a:off x="3095134" y="1268760"/>
            <a:ext cx="1248192" cy="1301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1" r="6948" b="13673"/>
          <a:stretch/>
        </p:blipFill>
        <p:spPr bwMode="auto">
          <a:xfrm>
            <a:off x="6660231" y="1312514"/>
            <a:ext cx="1215781" cy="1262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Classe GS-CP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/>
              <a:t>Enseignantes : Patricia ARNOUX Marion REDUREAU</a:t>
            </a:r>
          </a:p>
          <a:p>
            <a:r>
              <a:rPr lang="fr-FR" dirty="0" smtClean="0"/>
              <a:t>ASEM : Marine PIFFETEAU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1752600"/>
            <a:ext cx="5892800" cy="441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29981" r="72346" b="52328"/>
          <a:stretch/>
        </p:blipFill>
        <p:spPr bwMode="auto">
          <a:xfrm>
            <a:off x="2627784" y="1700808"/>
            <a:ext cx="1230537" cy="958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0"/>
          <a:stretch/>
        </p:blipFill>
        <p:spPr>
          <a:xfrm>
            <a:off x="6166048" y="1473993"/>
            <a:ext cx="1068123" cy="1279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21449" r="37473" b="20876"/>
          <a:stretch/>
        </p:blipFill>
        <p:spPr>
          <a:xfrm rot="5400000">
            <a:off x="3906082" y="1594327"/>
            <a:ext cx="1320903" cy="997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147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Classe CP-CE1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/>
              <a:t>Enseignante : Charlotte SOULARD</a:t>
            </a:r>
          </a:p>
          <a:p>
            <a:r>
              <a:rPr lang="fr-FR" dirty="0" smtClean="0"/>
              <a:t>AESH : Sarah LE CREACH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1752600"/>
            <a:ext cx="5892800" cy="4419600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 t="18840" r="29054" b="43657"/>
          <a:stretch/>
        </p:blipFill>
        <p:spPr>
          <a:xfrm>
            <a:off x="4597614" y="872716"/>
            <a:ext cx="1194233" cy="1368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t="24818" r="36088" b="14610"/>
          <a:stretch/>
        </p:blipFill>
        <p:spPr>
          <a:xfrm rot="5400000">
            <a:off x="6619450" y="980030"/>
            <a:ext cx="1235088" cy="1153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51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Classe CE2-CM1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 smtClean="0"/>
              <a:t>Enseignante : Alexandra RICHARD</a:t>
            </a:r>
          </a:p>
          <a:p>
            <a:r>
              <a:rPr lang="fr-FR" dirty="0" smtClean="0"/>
              <a:t>AESH : Justine TURPIN</a:t>
            </a:r>
          </a:p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1752600"/>
            <a:ext cx="5892800" cy="441960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t="20890" r="40065" b="22208"/>
          <a:stretch/>
        </p:blipFill>
        <p:spPr>
          <a:xfrm rot="5400000">
            <a:off x="6009279" y="1487665"/>
            <a:ext cx="1589937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7" t="24514" r="36423" b="20254"/>
          <a:stretch/>
        </p:blipFill>
        <p:spPr>
          <a:xfrm rot="5400000">
            <a:off x="3171078" y="1476258"/>
            <a:ext cx="1505700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59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Classe CM1-CM2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Enseignante : Julie FALCH’HUN </a:t>
            </a:r>
          </a:p>
          <a:p>
            <a:r>
              <a:rPr lang="fr-FR" dirty="0" smtClean="0"/>
              <a:t>Mise en place d’un enseignement en classe flexible depuis septembre 2021.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5" t="15301" r="26557" b="24374"/>
          <a:stretch/>
        </p:blipFill>
        <p:spPr>
          <a:xfrm rot="5400000">
            <a:off x="5335243" y="433510"/>
            <a:ext cx="1479198" cy="1277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Espace réservé du contenu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20" y="1844824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42179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Poste Regroupement d’Adaptation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Enseignante :</a:t>
            </a:r>
          </a:p>
          <a:p>
            <a:r>
              <a:rPr lang="fr-FR" dirty="0" smtClean="0"/>
              <a:t>Evelyne ORIEUX</a:t>
            </a:r>
            <a:r>
              <a:rPr lang="fr-FR" dirty="0"/>
              <a:t> </a:t>
            </a:r>
            <a:r>
              <a:rPr lang="fr-FR" dirty="0" smtClean="0"/>
              <a:t>Présente deux demi-journées par semaine.</a:t>
            </a:r>
          </a:p>
          <a:p>
            <a:r>
              <a:rPr lang="fr-FR" dirty="0" smtClean="0"/>
              <a:t>Prise en charge d’élèves en petit groupe pour remédier à des difficultés passagères.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1752600"/>
            <a:ext cx="5892800" cy="441960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22094" r="33913" b="22343"/>
          <a:stretch/>
        </p:blipFill>
        <p:spPr>
          <a:xfrm rot="5400000">
            <a:off x="2935535" y="1681089"/>
            <a:ext cx="1202606" cy="1098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67313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252</TotalTime>
  <Words>416</Words>
  <Application>Microsoft Office PowerPoint</Application>
  <PresentationFormat>Affichage à l'écran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Médian</vt:lpstr>
      <vt:lpstr>Bienvenue à l’école Sainte Anne de Maisdon sur Sèvre</vt:lpstr>
      <vt:lpstr>Une école familiale de 5 classes.</vt:lpstr>
      <vt:lpstr>Une équipe pédagogique dynamique !</vt:lpstr>
      <vt:lpstr>Classes TPS-PS-MS</vt:lpstr>
      <vt:lpstr>Classe GS-CP</vt:lpstr>
      <vt:lpstr>Classe CP-CE1</vt:lpstr>
      <vt:lpstr>Classe CE2-CM1</vt:lpstr>
      <vt:lpstr>Classe CM1-CM2</vt:lpstr>
      <vt:lpstr>Poste Regroupement d’Adaptation</vt:lpstr>
      <vt:lpstr>Projet d’établissement.</vt:lpstr>
      <vt:lpstr>Projet pédagogique triennal (2021-2024). </vt:lpstr>
      <vt:lpstr>Des valeurs éducatives et pastorales :</vt:lpstr>
      <vt:lpstr>Des projets variés.</vt:lpstr>
      <vt:lpstr>Associations de parents</vt:lpstr>
      <vt:lpstr>OGEC - APEL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à l’école Sainte Anne de Maisdon sur Sèvre</dc:title>
  <dc:creator>OGEC</dc:creator>
  <cp:lastModifiedBy>OGEC</cp:lastModifiedBy>
  <cp:revision>21</cp:revision>
  <dcterms:created xsi:type="dcterms:W3CDTF">2022-01-05T09:15:23Z</dcterms:created>
  <dcterms:modified xsi:type="dcterms:W3CDTF">2023-01-05T15:21:59Z</dcterms:modified>
</cp:coreProperties>
</file>